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9"/>
  </p:notesMasterIdLst>
  <p:sldIdLst>
    <p:sldId id="256" r:id="rId2"/>
    <p:sldId id="259" r:id="rId3"/>
    <p:sldId id="260" r:id="rId4"/>
    <p:sldId id="262" r:id="rId5"/>
    <p:sldId id="263" r:id="rId6"/>
    <p:sldId id="261" r:id="rId7"/>
    <p:sldId id="264" r:id="rId8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269" autoAdjust="0"/>
  </p:normalViewPr>
  <p:slideViewPr>
    <p:cSldViewPr>
      <p:cViewPr>
        <p:scale>
          <a:sx n="100" d="100"/>
          <a:sy n="100" d="100"/>
        </p:scale>
        <p:origin x="-294" y="4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547C10-37D7-446F-8743-58FE899D8FD1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FE6BF3-F184-47D9-B774-A87F51E6AB8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51399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Before</a:t>
            </a:r>
          </a:p>
          <a:p>
            <a:r>
              <a:rPr lang="en-US" dirty="0" smtClean="0"/>
              <a:t>Every properties that belong to the women before marriage become under the control of husband</a:t>
            </a:r>
            <a:r>
              <a:rPr lang="en-US" baseline="0" dirty="0" smtClean="0"/>
              <a:t> even the movable property such as furniture, livestock, stock and money.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After(in 1900)</a:t>
            </a:r>
          </a:p>
          <a:p>
            <a:r>
              <a:rPr lang="en-US" dirty="0" smtClean="0"/>
              <a:t>the U.S. states enacted the law; property acts and earning acts which gave the rights to married women to own and manage the separation property and market earning.</a:t>
            </a:r>
          </a:p>
          <a:p>
            <a:endParaRPr lang="en-US" dirty="0" smtClean="0"/>
          </a:p>
          <a:p>
            <a:r>
              <a:rPr lang="en-US" dirty="0" smtClean="0"/>
              <a:t>This article tried to examine whether the more economic rights in women the more we should increase investment in women capital such as education.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6BF3-F184-47D9-B774-A87F51E6AB83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80071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Before</a:t>
            </a:r>
          </a:p>
          <a:p>
            <a:r>
              <a:rPr lang="en-US" dirty="0" smtClean="0"/>
              <a:t>Every properties that belong to the women before marriage become under the control of husband</a:t>
            </a:r>
            <a:r>
              <a:rPr lang="en-US" baseline="0" dirty="0" smtClean="0"/>
              <a:t> even the movable property such as furniture, livestock, stock and money.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After(in 1900)</a:t>
            </a:r>
          </a:p>
          <a:p>
            <a:r>
              <a:rPr lang="en-US" dirty="0" smtClean="0"/>
              <a:t>the U.S. states enacted the law; property acts and earning acts which gave the rights to married women to own and manage the separation property and market earning.</a:t>
            </a:r>
          </a:p>
          <a:p>
            <a:endParaRPr lang="en-US" dirty="0" smtClean="0"/>
          </a:p>
          <a:p>
            <a:r>
              <a:rPr lang="en-US" dirty="0" smtClean="0"/>
              <a:t>This article tried to examine whether the more economic rights in women the more we should increase investment in women capital such as education.</a:t>
            </a:r>
          </a:p>
          <a:p>
            <a:r>
              <a:rPr lang="en-US" dirty="0" smtClean="0"/>
              <a:t>------------------</a:t>
            </a:r>
          </a:p>
          <a:p>
            <a:r>
              <a:rPr lang="en-US" dirty="0" smtClean="0"/>
              <a:t>There are some incentive effects of expanding women’s economic rights. </a:t>
            </a:r>
          </a:p>
          <a:p>
            <a:r>
              <a:rPr lang="en-US" dirty="0" smtClean="0"/>
              <a:t>Firstly, Parents believe that education is important because it can protect your right which lead them to increase investment in women capital accumulation. </a:t>
            </a:r>
          </a:p>
          <a:p>
            <a:r>
              <a:rPr lang="en-US" dirty="0" smtClean="0"/>
              <a:t>Secondly, the expansion of women’s economic right make women has more right or power within the household. For example, bargaining power in women.</a:t>
            </a:r>
          </a:p>
          <a:p>
            <a:r>
              <a:rPr lang="en-US" dirty="0" smtClean="0"/>
              <a:t>Thirdly, the expansion of women's economic right the right to sign contract with others freely.</a:t>
            </a:r>
          </a:p>
          <a:p>
            <a:r>
              <a:rPr lang="en-US" dirty="0" smtClean="0"/>
              <a:t>----------------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6BF3-F184-47D9-B774-A87F51E6AB83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8007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Before</a:t>
            </a:r>
          </a:p>
          <a:p>
            <a:r>
              <a:rPr lang="en-US" dirty="0" smtClean="0"/>
              <a:t>Every properties that belong to the women before marriage become under the control of husband</a:t>
            </a:r>
            <a:r>
              <a:rPr lang="en-US" baseline="0" dirty="0" smtClean="0"/>
              <a:t> even the movable property such as furniture, livestock, stock and money.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After(in 1900)</a:t>
            </a:r>
          </a:p>
          <a:p>
            <a:r>
              <a:rPr lang="en-US" dirty="0" smtClean="0"/>
              <a:t>the U.S. states enacted the law; property acts and earning acts which gave the rights to married women to own and manage the separation property and market earning.</a:t>
            </a:r>
          </a:p>
          <a:p>
            <a:endParaRPr lang="en-US" dirty="0" smtClean="0"/>
          </a:p>
          <a:p>
            <a:r>
              <a:rPr lang="en-US" dirty="0" smtClean="0"/>
              <a:t>This article tried to examine whether the more economic rights in women the more we should increase investment in women capital such as education.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6BF3-F184-47D9-B774-A87F51E6AB83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8007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Before</a:t>
            </a:r>
          </a:p>
          <a:p>
            <a:r>
              <a:rPr lang="en-US" dirty="0" smtClean="0"/>
              <a:t>Every properties that belong to the women before marriage become under the control of husband</a:t>
            </a:r>
            <a:r>
              <a:rPr lang="en-US" baseline="0" dirty="0" smtClean="0"/>
              <a:t> even the movable property such as furniture, livestock, stock and money.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After(in 1900)</a:t>
            </a:r>
          </a:p>
          <a:p>
            <a:r>
              <a:rPr lang="en-US" dirty="0" smtClean="0"/>
              <a:t>the U.S. states enacted the law; property acts and earning acts which gave the rights to married women to own and manage the separation property and market earning.</a:t>
            </a:r>
          </a:p>
          <a:p>
            <a:endParaRPr lang="en-US" dirty="0" smtClean="0"/>
          </a:p>
          <a:p>
            <a:r>
              <a:rPr lang="en-US" dirty="0" smtClean="0"/>
              <a:t>This article tried to examine whether the more economic rights in women the more we should increase investment in women capital such as education.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6BF3-F184-47D9-B774-A87F51E6AB83}" type="slidenum">
              <a:rPr lang="th-TH" smtClean="0"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80071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Before</a:t>
            </a:r>
          </a:p>
          <a:p>
            <a:r>
              <a:rPr lang="en-US" dirty="0" smtClean="0"/>
              <a:t>Every properties that belong to the women before marriage become under the control of husband</a:t>
            </a:r>
            <a:r>
              <a:rPr lang="en-US" baseline="0" dirty="0" smtClean="0"/>
              <a:t> even the movable property such as furniture, livestock, stock and money.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After(in 1900)</a:t>
            </a:r>
          </a:p>
          <a:p>
            <a:r>
              <a:rPr lang="en-US" dirty="0" smtClean="0"/>
              <a:t>the U.S. states enacted the law; property acts and earning acts which gave the rights to married women to own and manage the separation property and market earning.</a:t>
            </a:r>
          </a:p>
          <a:p>
            <a:endParaRPr lang="en-US" dirty="0" smtClean="0"/>
          </a:p>
          <a:p>
            <a:r>
              <a:rPr lang="en-US" dirty="0" smtClean="0"/>
              <a:t>This article tried to examine whether the more economic rights in women the more we should increase investment in women capital such as education.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6BF3-F184-47D9-B774-A87F51E6AB83}" type="slidenum">
              <a:rPr lang="th-TH" smtClean="0"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80071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Before</a:t>
            </a:r>
          </a:p>
          <a:p>
            <a:r>
              <a:rPr lang="en-US" dirty="0" smtClean="0"/>
              <a:t>Every properties that belong to the women before marriage become under the control of husband</a:t>
            </a:r>
            <a:r>
              <a:rPr lang="en-US" baseline="0" dirty="0" smtClean="0"/>
              <a:t> even the movable property such as furniture, livestock, stock and money.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After(in 1900)</a:t>
            </a:r>
          </a:p>
          <a:p>
            <a:r>
              <a:rPr lang="en-US" dirty="0" smtClean="0"/>
              <a:t>the U.S. states enacted the law; property acts and earning acts which gave the rights to married women to own and manage the separation property and market earning.</a:t>
            </a:r>
          </a:p>
          <a:p>
            <a:endParaRPr lang="en-US" dirty="0" smtClean="0"/>
          </a:p>
          <a:p>
            <a:r>
              <a:rPr lang="en-US" dirty="0" smtClean="0"/>
              <a:t>This article tried to examine whether the more economic rights in women the more we should increase investment in women capital such as education.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6BF3-F184-47D9-B774-A87F51E6AB83}" type="slidenum">
              <a:rPr lang="th-TH" smtClean="0"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80071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Before</a:t>
            </a:r>
          </a:p>
          <a:p>
            <a:r>
              <a:rPr lang="en-US" dirty="0" smtClean="0"/>
              <a:t>Every properties that belong to the women before marriage become under the control of husband</a:t>
            </a:r>
            <a:r>
              <a:rPr lang="en-US" baseline="0" dirty="0" smtClean="0"/>
              <a:t> even the movable property such as furniture, livestock, stock and money.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After(in 1900)</a:t>
            </a:r>
          </a:p>
          <a:p>
            <a:r>
              <a:rPr lang="en-US" dirty="0" smtClean="0"/>
              <a:t>the U.S. states enacted the law; property acts and earning acts which gave the rights to married women to own and manage the separation property and market earning.</a:t>
            </a:r>
          </a:p>
          <a:p>
            <a:endParaRPr lang="en-US" dirty="0" smtClean="0"/>
          </a:p>
          <a:p>
            <a:r>
              <a:rPr lang="en-US" dirty="0" smtClean="0"/>
              <a:t>This article tried to examine whether the more economic rights in women the more we should increase investment in women capital such as education.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FE6BF3-F184-47D9-B774-A87F51E6AB83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8007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DC65C835-21A8-42C8-BCAB-50BE98D62C9A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1570407-5EFA-4D92-ACA3-710CF4ECF8D7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5C835-21A8-42C8-BCAB-50BE98D62C9A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70407-5EFA-4D92-ACA3-710CF4ECF8D7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DC65C835-21A8-42C8-BCAB-50BE98D62C9A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h-TH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1570407-5EFA-4D92-ACA3-710CF4ECF8D7}" type="slidenum">
              <a:rPr lang="th-TH" smtClean="0"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5C835-21A8-42C8-BCAB-50BE98D62C9A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1570407-5EFA-4D92-ACA3-710CF4ECF8D7}" type="slidenum">
              <a:rPr lang="th-TH" smtClean="0"/>
              <a:t>‹#›</a:t>
            </a:fld>
            <a:endParaRPr lang="th-TH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5C835-21A8-42C8-BCAB-50BE98D62C9A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1570407-5EFA-4D92-ACA3-710CF4ECF8D7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C65C835-21A8-42C8-BCAB-50BE98D62C9A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1570407-5EFA-4D92-ACA3-710CF4ECF8D7}" type="slidenum">
              <a:rPr lang="th-TH" smtClean="0"/>
              <a:t>‹#›</a:t>
            </a:fld>
            <a:endParaRPr lang="th-TH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DC65C835-21A8-42C8-BCAB-50BE98D62C9A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1570407-5EFA-4D92-ACA3-710CF4ECF8D7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h-TH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5C835-21A8-42C8-BCAB-50BE98D62C9A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1570407-5EFA-4D92-ACA3-710CF4ECF8D7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5C835-21A8-42C8-BCAB-50BE98D62C9A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1570407-5EFA-4D92-ACA3-710CF4ECF8D7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65C835-21A8-42C8-BCAB-50BE98D62C9A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1570407-5EFA-4D92-ACA3-710CF4ECF8D7}" type="slidenum">
              <a:rPr lang="th-TH" smtClean="0"/>
              <a:t>‹#›</a:t>
            </a:fld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DC65C835-21A8-42C8-BCAB-50BE98D62C9A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1570407-5EFA-4D92-ACA3-710CF4ECF8D7}" type="slidenum">
              <a:rPr lang="th-TH" smtClean="0"/>
              <a:t>‹#›</a:t>
            </a:fld>
            <a:endParaRPr lang="th-TH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C65C835-21A8-42C8-BCAB-50BE98D62C9A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1570407-5EFA-4D92-ACA3-710CF4ECF8D7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700" dirty="0" smtClean="0">
                <a:solidFill>
                  <a:schemeClr val="accent4">
                    <a:lumMod val="75000"/>
                  </a:schemeClr>
                </a:solidFill>
              </a:rPr>
              <a:t>Human Capital Accumulation and the Expansion of Women’s Economic Rights</a:t>
            </a:r>
            <a:endParaRPr lang="th-TH" sz="37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2780928"/>
            <a:ext cx="6400800" cy="1752600"/>
          </a:xfrm>
        </p:spPr>
        <p:txBody>
          <a:bodyPr>
            <a:noAutofit/>
          </a:bodyPr>
          <a:lstStyle/>
          <a:p>
            <a:pPr algn="l"/>
            <a:r>
              <a:rPr lang="en-US" sz="2000" b="1" dirty="0" smtClean="0">
                <a:solidFill>
                  <a:schemeClr val="bg1"/>
                </a:solidFill>
              </a:rPr>
              <a:t>Before</a:t>
            </a:r>
          </a:p>
          <a:p>
            <a:pPr algn="l"/>
            <a:r>
              <a:rPr lang="en-US" sz="2000" dirty="0" smtClean="0">
                <a:solidFill>
                  <a:schemeClr val="tx1"/>
                </a:solidFill>
              </a:rPr>
              <a:t>Every properties that belong to the women before marriage become under the control of husband.</a:t>
            </a:r>
          </a:p>
          <a:p>
            <a:pPr algn="l"/>
            <a:endParaRPr lang="en-US" sz="2000" dirty="0">
              <a:solidFill>
                <a:schemeClr val="tx1"/>
              </a:solidFill>
            </a:endParaRPr>
          </a:p>
          <a:p>
            <a:pPr algn="l"/>
            <a:r>
              <a:rPr lang="en-US" sz="2000" b="1" dirty="0" smtClean="0">
                <a:solidFill>
                  <a:schemeClr val="bg1"/>
                </a:solidFill>
              </a:rPr>
              <a:t>After(in 1900)</a:t>
            </a:r>
          </a:p>
          <a:p>
            <a:pPr algn="l"/>
            <a:r>
              <a:rPr lang="en-US" sz="2000" dirty="0" smtClean="0">
                <a:solidFill>
                  <a:schemeClr val="tx1"/>
                </a:solidFill>
              </a:rPr>
              <a:t>U.S. states enacted the law; property acts and earning acts which gave the rights to married women to own and manage the separation property and market earning.</a:t>
            </a:r>
          </a:p>
          <a:p>
            <a:pPr algn="l"/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44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700" dirty="0">
                <a:solidFill>
                  <a:schemeClr val="accent4">
                    <a:lumMod val="75000"/>
                  </a:schemeClr>
                </a:solidFill>
              </a:rPr>
              <a:t>Incentive effects of expanding women’s economic rights. </a:t>
            </a:r>
            <a:endParaRPr lang="th-TH" sz="37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6624736" cy="2040632"/>
          </a:xfrm>
        </p:spPr>
        <p:txBody>
          <a:bodyPr>
            <a:no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Parents believe that education is </a:t>
            </a:r>
            <a:r>
              <a:rPr lang="en-US" sz="2000" dirty="0" smtClean="0">
                <a:solidFill>
                  <a:schemeClr val="tx1"/>
                </a:solidFill>
              </a:rPr>
              <a:t>important.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Women </a:t>
            </a:r>
            <a:r>
              <a:rPr lang="en-US" sz="2000" dirty="0">
                <a:solidFill>
                  <a:schemeClr val="tx1"/>
                </a:solidFill>
              </a:rPr>
              <a:t>has more right or power within the </a:t>
            </a:r>
            <a:r>
              <a:rPr lang="en-US" sz="2000" dirty="0" smtClean="0">
                <a:solidFill>
                  <a:schemeClr val="tx1"/>
                </a:solidFill>
              </a:rPr>
              <a:t>household.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Right to sign contract with others freely.</a:t>
            </a:r>
          </a:p>
          <a:p>
            <a:endParaRPr lang="en-US" sz="20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42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592" y="-243408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US" sz="3700" dirty="0" smtClean="0">
                <a:solidFill>
                  <a:schemeClr val="accent4">
                    <a:lumMod val="75000"/>
                  </a:schemeClr>
                </a:solidFill>
              </a:rPr>
              <a:t>Sample and data</a:t>
            </a:r>
            <a:endParaRPr lang="th-TH" sz="37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2204864"/>
            <a:ext cx="7704856" cy="1752600"/>
          </a:xfrm>
        </p:spPr>
        <p:txBody>
          <a:bodyPr>
            <a:no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Period 1850-1920 </a:t>
            </a:r>
            <a:r>
              <a:rPr lang="en-US" sz="2000" dirty="0">
                <a:solidFill>
                  <a:schemeClr val="tx1"/>
                </a:solidFill>
              </a:rPr>
              <a:t>in </a:t>
            </a:r>
            <a:r>
              <a:rPr lang="en-US" sz="2000" dirty="0" smtClean="0">
                <a:solidFill>
                  <a:schemeClr val="tx1"/>
                </a:solidFill>
              </a:rPr>
              <a:t>U.S.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State </a:t>
            </a:r>
            <a:r>
              <a:rPr lang="en-US" sz="2000" dirty="0">
                <a:solidFill>
                  <a:schemeClr val="tx1"/>
                </a:solidFill>
              </a:rPr>
              <a:t>level and individual level 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1"/>
                </a:solidFill>
              </a:rPr>
              <a:t>Two groups of interest; 10-14 years old(compulsory) and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     15-19 years old(voluntary)</a:t>
            </a:r>
          </a:p>
          <a:p>
            <a:r>
              <a:rPr lang="en-US" sz="2000" dirty="0" smtClean="0">
                <a:solidFill>
                  <a:schemeClr val="tx1"/>
                </a:solidFill>
              </a:rPr>
              <a:t>	</a:t>
            </a:r>
          </a:p>
          <a:p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89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0"/>
            <a:ext cx="3312368" cy="5957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640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076056" y="2708920"/>
            <a:ext cx="1584176" cy="19442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772951" y="-730312"/>
            <a:ext cx="3798124" cy="84089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32040" y="2568813"/>
            <a:ext cx="1944216" cy="208823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8" name="TextBox 7"/>
          <p:cNvSpPr txBox="1"/>
          <p:nvPr/>
        </p:nvSpPr>
        <p:spPr>
          <a:xfrm>
            <a:off x="5076056" y="4005064"/>
            <a:ext cx="15841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9" name="TextBox 8"/>
          <p:cNvSpPr txBox="1"/>
          <p:nvPr/>
        </p:nvSpPr>
        <p:spPr>
          <a:xfrm>
            <a:off x="5004048" y="4032101"/>
            <a:ext cx="1656184" cy="523220"/>
          </a:xfrm>
          <a:prstGeom prst="rect">
            <a:avLst/>
          </a:prstGeom>
          <a:noFill/>
          <a:ln w="28575">
            <a:solidFill>
              <a:srgbClr val="7030A0"/>
            </a:solidFill>
            <a:prstDash val="lgDashDot"/>
          </a:ln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0831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2679773" y="-785190"/>
            <a:ext cx="3496424" cy="8352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10310" y="2132856"/>
            <a:ext cx="3150121" cy="64807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3857615"/>
            <a:ext cx="7560840" cy="26161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3319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75656" y="2060848"/>
            <a:ext cx="7772400" cy="1470025"/>
          </a:xfrm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chemeClr val="accent4">
                    <a:lumMod val="75000"/>
                  </a:schemeClr>
                </a:solidFill>
              </a:rPr>
              <a:t>Thank you</a:t>
            </a:r>
            <a:endParaRPr lang="th-TH" sz="7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670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125</TotalTime>
  <Words>835</Words>
  <Application>Microsoft Office PowerPoint</Application>
  <PresentationFormat>On-screen Show (4:3)</PresentationFormat>
  <Paragraphs>79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Median</vt:lpstr>
      <vt:lpstr>Human Capital Accumulation and the Expansion of Women’s Economic Rights</vt:lpstr>
      <vt:lpstr>Incentive effects of expanding women’s economic rights. </vt:lpstr>
      <vt:lpstr>Sample and data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Capital Accumulation and the Expansion of Women’s Economic Rights</dc:title>
  <dc:creator>Macbook Pro</dc:creator>
  <cp:lastModifiedBy>Macbook Pro</cp:lastModifiedBy>
  <cp:revision>12</cp:revision>
  <dcterms:created xsi:type="dcterms:W3CDTF">2013-11-18T14:35:20Z</dcterms:created>
  <dcterms:modified xsi:type="dcterms:W3CDTF">2013-11-18T17:24:57Z</dcterms:modified>
</cp:coreProperties>
</file>